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C13D1-41A4-485C-62A0-01039C709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1F54F-3810-3710-D279-71451476F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FA686-6686-915A-C5CA-2C3E0CC2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30F8D-150B-55F6-B6EC-0D2E16546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7F436-A68B-369E-C861-6CBF681E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7D40EA-B9F8-0C95-999B-FD11B9967636}"/>
              </a:ext>
            </a:extLst>
          </p:cNvPr>
          <p:cNvSpPr txBox="1"/>
          <p:nvPr userDrawn="1"/>
        </p:nvSpPr>
        <p:spPr>
          <a:xfrm>
            <a:off x="119641" y="6356350"/>
            <a:ext cx="4503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 Registration Number: 2026010232695-01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effectLst/>
              </a:rPr>
              <a:t>BIR: 694-649-595-000</a:t>
            </a:r>
          </a:p>
          <a:p>
            <a:endParaRPr lang="en-US" sz="1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B8E301-3879-8618-7773-A868E636D91D}"/>
              </a:ext>
            </a:extLst>
          </p:cNvPr>
          <p:cNvSpPr txBox="1"/>
          <p:nvPr userDrawn="1"/>
        </p:nvSpPr>
        <p:spPr>
          <a:xfrm>
            <a:off x="316194" y="814586"/>
            <a:ext cx="4503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Educators Research and Innovation Organization Inc.</a:t>
            </a:r>
            <a:endParaRPr lang="en-US" sz="1400" b="1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3E9D45-0844-2E8C-73F5-4BB0D59EED39}"/>
              </a:ext>
            </a:extLst>
          </p:cNvPr>
          <p:cNvSpPr txBox="1"/>
          <p:nvPr userDrawn="1"/>
        </p:nvSpPr>
        <p:spPr>
          <a:xfrm>
            <a:off x="6580262" y="814586"/>
            <a:ext cx="4640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2026 Research Conference</a:t>
            </a:r>
            <a:endParaRPr lang="en-US" sz="1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935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5B3D8-E960-758D-C839-AB736C392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A59DA9-A2AE-59D7-34D4-E66F8DA52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41490-B9C9-A562-E64E-74DEC501F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08AE3-2E0B-B682-B464-042C18FD3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41896-3688-FBA9-FFA8-2B19D5C57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7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0CDE0D-7433-A5D8-EE16-2629121D8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BEDC7-5400-DE86-4C85-51AA4DCBE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2A532-7A37-FF9E-4F88-E59D3622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0B4E7-C544-4138-4E4D-D92773641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075E0-71C6-3247-529B-80672A64C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4914AE2-2FAB-55B7-20CA-70029A6DE5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4F4AB-9BD0-6220-DDFA-5374B56DB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327"/>
            <a:ext cx="10515600" cy="826281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E9111-300D-66CB-6C70-001ACDA85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5143"/>
            <a:ext cx="10515600" cy="38818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44B18-0424-3FBC-D52A-F58EE5D93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DB706-C986-504F-790C-C78E13814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3841B-E632-BA75-5FA5-164135002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4AD63-68FF-E6D8-6044-0FC0B22143CD}"/>
              </a:ext>
            </a:extLst>
          </p:cNvPr>
          <p:cNvSpPr txBox="1"/>
          <p:nvPr userDrawn="1"/>
        </p:nvSpPr>
        <p:spPr>
          <a:xfrm>
            <a:off x="119641" y="6356350"/>
            <a:ext cx="45036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 Registration Number: 2026010232695-01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effectLst/>
              </a:rPr>
              <a:t>BIR: 694-649-595-000</a:t>
            </a:r>
          </a:p>
          <a:p>
            <a:endParaRPr lang="en-US" sz="1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FB4B0-C797-EC0E-6471-F0D51CA6DD80}"/>
              </a:ext>
            </a:extLst>
          </p:cNvPr>
          <p:cNvSpPr txBox="1"/>
          <p:nvPr userDrawn="1"/>
        </p:nvSpPr>
        <p:spPr>
          <a:xfrm>
            <a:off x="316194" y="814586"/>
            <a:ext cx="4503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Educators Research and Innovation Organization Inc.</a:t>
            </a:r>
            <a:endParaRPr lang="en-US" sz="1400" b="1" dirty="0"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632C20-03B8-5AEE-0C52-A3CF3082E6C3}"/>
              </a:ext>
            </a:extLst>
          </p:cNvPr>
          <p:cNvSpPr txBox="1"/>
          <p:nvPr userDrawn="1"/>
        </p:nvSpPr>
        <p:spPr>
          <a:xfrm>
            <a:off x="6580262" y="814586"/>
            <a:ext cx="4640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2026 Research Conference</a:t>
            </a:r>
            <a:endParaRPr lang="en-US" sz="1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57795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CA6DA-E062-2BCD-E316-41E633148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E08C5-DD65-3B22-A4F9-D19035F35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7C882-D009-6338-A39D-6EBCFA397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D7440-D219-638E-5B24-5F705038F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471EF-FDF8-6FC6-9118-39F9660C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D70A8-7AB5-3DD7-FF38-0902FD32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629"/>
            <a:ext cx="105156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83A95-F5B4-2623-D386-21E21CF72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6855"/>
            <a:ext cx="5181600" cy="3900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3902CE-AAAA-DE9B-D414-1A82BC873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03703"/>
            <a:ext cx="5181600" cy="39732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D2D212-FA73-F569-E844-F3A8D1170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144B5-33C9-A9A2-0DCE-FCD07A202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25A01-2ED9-14FE-30BD-544B626B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9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8B9D1-81E9-59BB-F66D-13212ECE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C0F42-6431-F74C-CC65-ABF07B384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C241C2-4DF0-1E6D-DF12-DDEABA0C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203A6F-0253-C77E-FEC3-D45359FD83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207EAF-BE53-66AE-3384-AA31C3C2A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005FC4-F11A-74E1-8E26-715869E68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68C2D6-4D62-8927-D68C-D2D8F256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CB2EF4-F0C7-4623-9D7A-C8E4CD504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8BBE4-9BA6-1996-E6F3-6346589F2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872" y="831469"/>
            <a:ext cx="105156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32838-9B45-BE5B-E2D5-D82261293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C2719-9324-A537-C3A7-03397F441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0E9F9E-0D8F-070D-7983-88561BE00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8A9139-D43D-F7E0-AFAE-97850D78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5EE1CE-67B1-86F9-6AED-1BCE7210A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08FD2-3AEE-3688-3379-F9B3837B1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3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078F5-7CE4-2664-62AD-FC7E805EC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DBF6C-A37C-0BE6-4261-31377BE43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535DF7-E6C0-7353-B7D6-ECF574AAD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84D34-7527-0C35-B1CE-A6EF18052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E96B29-19EF-A948-3516-617685FB9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D72D9-BEBB-5BE0-0D1E-9D2BF52A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7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23403-5892-87C7-F3AA-D38368209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D3215B-BE8A-EF7A-FE31-52C4EA2F70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30C87-3E41-130C-ADAC-A5D53C6A5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1C9E1F-65D1-AC0F-EB1C-B22537906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FB61D0-817F-E2D9-4A48-BDDA11CF1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9A7CCC-63BA-F97B-3693-CA693843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5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764BAE-AD88-E364-D6F3-08BDD2AEEC0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4E4BDE-A1DB-2EDD-2908-53EC3F71D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278B1-AADA-12EC-742F-03156D6DF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0680E-D47C-8FCB-DF8C-F270E23499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0770E-032F-4672-B616-C38A399D8B19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54DC9-B94E-08C2-5FA9-0BDB65826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C8F84-2E9F-6D84-0D99-0F787FB78E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34A38-362B-4AAA-8343-08C959A09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4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C829F-4C03-8865-ECE8-C135D79521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9BE3E-6FC1-7010-AD6F-37B5A7995E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Author/s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3CE9A5-2491-A036-C178-1C095A0DC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537" y="4644428"/>
            <a:ext cx="1942178" cy="194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8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C4E3F-CE51-1F62-B949-3EA720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1C268-EFBA-EC14-7250-6EC534B72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50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5214A-E639-A598-44CC-3970FE5A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F3C18-74CA-C806-35E3-A8D964AA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A95DD-7AB7-4E92-C218-A24E24965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8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BE1E8-7F49-85FC-E5DF-91AB01B54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and Discussions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7C4E4-AF3B-A213-0E8B-A12080468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25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20D79-2CDA-CF92-FB19-58D618323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5460F-BB34-89A6-AB1E-87DA1F99F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62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Bernard MT Condensed</vt:lpstr>
      <vt:lpstr>Calibri</vt:lpstr>
      <vt:lpstr>Calibri Light</vt:lpstr>
      <vt:lpstr>Office Theme</vt:lpstr>
      <vt:lpstr>TITLE</vt:lpstr>
      <vt:lpstr>Introduction</vt:lpstr>
      <vt:lpstr>Methods</vt:lpstr>
      <vt:lpstr>Results and Discussions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Abits</dc:creator>
  <cp:lastModifiedBy>ERIO</cp:lastModifiedBy>
  <cp:revision>5</cp:revision>
  <dcterms:created xsi:type="dcterms:W3CDTF">2026-01-30T15:48:54Z</dcterms:created>
  <dcterms:modified xsi:type="dcterms:W3CDTF">2026-05-02T11:58:00Z</dcterms:modified>
</cp:coreProperties>
</file>